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62" r:id="rId3"/>
    <p:sldId id="256" r:id="rId4"/>
    <p:sldId id="264" r:id="rId5"/>
    <p:sldId id="265" r:id="rId6"/>
    <p:sldId id="267" r:id="rId7"/>
    <p:sldId id="268" r:id="rId8"/>
    <p:sldId id="257" r:id="rId9"/>
    <p:sldId id="269" r:id="rId10"/>
    <p:sldId id="270" r:id="rId11"/>
    <p:sldId id="277" r:id="rId12"/>
    <p:sldId id="258" r:id="rId13"/>
    <p:sldId id="260" r:id="rId14"/>
    <p:sldId id="272" r:id="rId15"/>
    <p:sldId id="275" r:id="rId16"/>
    <p:sldId id="274" r:id="rId17"/>
    <p:sldId id="259" r:id="rId18"/>
    <p:sldId id="278" r:id="rId19"/>
    <p:sldId id="273" r:id="rId20"/>
    <p:sldId id="279" r:id="rId21"/>
    <p:sldId id="28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16" y="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32856" y="2053423"/>
            <a:ext cx="1172628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滿清入關與</a:t>
            </a:r>
            <a:r>
              <a:rPr lang="zh-TW" altLang="en-US" sz="6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康雍乾盛世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的統治政策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滿清入關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810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260059" y="469783"/>
            <a:ext cx="112646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鄭成功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zh-TW" altLang="en-US" sz="7200" b="1" dirty="0" smtClean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zh-TW" altLang="en-US" sz="7200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抗清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根據地</a:t>
            </a:r>
            <a:endParaRPr lang="en-US" altLang="zh-TW" sz="7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959141" y="1592120"/>
            <a:ext cx="1210588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兒子</a:t>
            </a:r>
            <a:endParaRPr lang="zh-HK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124125" y="2228456"/>
            <a:ext cx="38779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鄭經</a:t>
            </a:r>
            <a:r>
              <a:rPr lang="zh-TW" altLang="en-US" sz="7200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抗清</a:t>
            </a:r>
            <a:endParaRPr lang="zh-HK" altLang="en-US" sz="7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2169729" y="3396904"/>
            <a:ext cx="1210588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兒子</a:t>
            </a:r>
            <a:endParaRPr lang="zh-HK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945934" y="4181734"/>
            <a:ext cx="48013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鄭克塽</a:t>
            </a:r>
            <a:r>
              <a:rPr lang="zh-TW" altLang="en-US" sz="7200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降清</a:t>
            </a:r>
            <a:endParaRPr lang="zh-HK" altLang="en-US" sz="7200" b="1" dirty="0">
              <a:solidFill>
                <a:schemeClr val="accent5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3914253" y="5340242"/>
            <a:ext cx="808426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康熙帝</a:t>
            </a:r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收復</a:t>
            </a:r>
            <a:r>
              <a:rPr lang="zh-TW" altLang="en-US" sz="8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</a:t>
            </a:r>
            <a:endParaRPr lang="en-US" altLang="zh-TW" sz="88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8768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/>
      <p:bldP spid="10" grpId="0" animBg="1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32856" y="2053423"/>
            <a:ext cx="1172628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滿清入關與</a:t>
            </a:r>
            <a:r>
              <a:rPr lang="zh-TW" altLang="en-US" sz="6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康雍乾盛世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的統治政策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清初的統治政策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489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55009" y="612396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康熙</a:t>
            </a:r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帝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340216" y="2769765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雍正</a:t>
            </a:r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帝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295664" y="4648585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乾隆帝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991515" y="436471"/>
            <a:ext cx="6340197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康雍乾盛世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294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04926" y="661047"/>
            <a:ext cx="63401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</a:t>
            </a:r>
            <a:r>
              <a:rPr lang="zh-TW" altLang="en-US" sz="9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雍</a:t>
            </a:r>
            <a:r>
              <a:rPr lang="zh-TW" altLang="en-US" sz="9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乾</a:t>
            </a:r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三朝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996469" y="2230707"/>
            <a:ext cx="1415772" cy="8309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征服</a:t>
            </a:r>
            <a:endParaRPr lang="en-US" altLang="zh-TW" sz="4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95458" y="3973165"/>
            <a:ext cx="2441694" cy="14465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蒙古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996469" y="4604802"/>
            <a:ext cx="2441694" cy="14465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西藏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7030031" y="3889042"/>
            <a:ext cx="2441694" cy="1446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新疆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866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55009" y="165742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高壓政策</a:t>
            </a:r>
            <a:r>
              <a:rPr lang="zh-TW" altLang="en-US" sz="8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懷柔政策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041009" y="3271620"/>
            <a:ext cx="84946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建立</a:t>
            </a:r>
            <a:r>
              <a:rPr lang="zh-TW" altLang="en-US" sz="7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滿漢一家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的政權</a:t>
            </a:r>
            <a:endParaRPr lang="en-US" altLang="zh-TW" sz="7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74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42883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懷柔政策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 rot="20555159">
            <a:off x="401932" y="2485225"/>
            <a:ext cx="5593198" cy="10156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廢除明末苛稅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 rot="829154">
            <a:off x="6053176" y="1005262"/>
            <a:ext cx="4823756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禮葬明思宗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 rot="21185064">
            <a:off x="197682" y="4286198"/>
            <a:ext cx="4823756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優待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明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降臣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 rot="1436895">
            <a:off x="5797908" y="2759504"/>
            <a:ext cx="4054315" cy="10156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推崇儒學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 rot="19717947">
            <a:off x="3288228" y="4610615"/>
            <a:ext cx="4054315" cy="10156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開科取士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 rot="20997211">
            <a:off x="6981878" y="4946070"/>
            <a:ext cx="4054315" cy="101566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6-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编纂典籍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696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21659" y="647775"/>
            <a:ext cx="42883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高壓</a:t>
            </a:r>
            <a:r>
              <a:rPr lang="zh-TW" altLang="en-US" sz="8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 rot="20555159">
            <a:off x="1171381" y="2485225"/>
            <a:ext cx="4054315" cy="10156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薙髮留辮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 rot="829154">
            <a:off x="5668460" y="1005262"/>
            <a:ext cx="5593198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駐兵監視漢人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 rot="21185064">
            <a:off x="582406" y="4286198"/>
            <a:ext cx="4054315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大肆屠殺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/>
          <p:cNvSpPr txBox="1"/>
          <p:nvPr/>
        </p:nvSpPr>
        <p:spPr>
          <a:xfrm rot="1436895">
            <a:off x="5797912" y="2759504"/>
            <a:ext cx="4054315" cy="10156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興文字獄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 rot="19717947">
            <a:off x="3288232" y="4610615"/>
            <a:ext cx="4054315" cy="10156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5-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摧抑士紳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 rot="20997211">
            <a:off x="6212442" y="4946070"/>
            <a:ext cx="5593198" cy="101566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6-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嚴禁集會結社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127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541454" y="2080470"/>
            <a:ext cx="51090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反</a:t>
            </a:r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清復明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039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51938" y="68587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因俗而治的統治政策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57358" y="2239615"/>
            <a:ext cx="2441694" cy="14465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蒙古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190875" y="2053423"/>
            <a:ext cx="87682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授予官職，封賞爵位，鼓勵滿蒙皇族通婚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把蒙古分為若干</a:t>
            </a:r>
            <a:r>
              <a:rPr lang="zh-TW" altLang="en-US" sz="40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旗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40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盟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，由中央理藩院管理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禁止學習</a:t>
            </a:r>
            <a:r>
              <a:rPr lang="zh-TW" altLang="en-US" sz="4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漢文</a:t>
            </a:r>
            <a:endParaRPr lang="en-US" altLang="zh-TW" sz="4000" b="1" dirty="0" smtClean="0">
              <a:solidFill>
                <a:schemeClr val="accent3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不許與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漢人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交往通婚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986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因俗而治的統治政策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57358" y="2239615"/>
            <a:ext cx="2441694" cy="14465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藏族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190875" y="2053423"/>
            <a:ext cx="87682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尊崇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喇嘛教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，冊封其宗教領袖</a:t>
            </a:r>
            <a:r>
              <a:rPr lang="zh-TW" altLang="en-US" sz="40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達賴喇嘛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40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班襌喇嘛</a:t>
            </a:r>
            <a:endParaRPr lang="en-US" altLang="zh-TW" sz="4000" b="1" dirty="0" smtClean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鼓勵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藏人出家為僧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派駐</a:t>
            </a:r>
            <a:r>
              <a:rPr lang="zh-TW" altLang="en-US" sz="4000" b="1" dirty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藏大臣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與西藏</a:t>
            </a:r>
            <a:r>
              <a:rPr lang="zh-TW" altLang="en-US" sz="4000" b="1" dirty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宗教領袖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共同管理西藏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67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536820" y="596098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女真族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311630" y="1859340"/>
            <a:ext cx="2646878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建州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054680" y="3966375"/>
            <a:ext cx="2646878" cy="156966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海西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527721" y="4847219"/>
            <a:ext cx="2646878" cy="15696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野人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697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因俗而治的統治政策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57358" y="2239615"/>
            <a:ext cx="2441694" cy="2800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新疆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回部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190875" y="2053423"/>
            <a:ext cx="87682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採取</a:t>
            </a:r>
            <a:r>
              <a:rPr lang="zh-TW" altLang="en-US" sz="40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分化手段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，引發</a:t>
            </a:r>
            <a:r>
              <a:rPr lang="zh-TW" altLang="en-US" sz="40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回部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內部衝突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</a:t>
            </a:r>
            <a:r>
              <a:rPr lang="zh-TW" altLang="en-US" sz="40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新疆的漢人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回民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分隔，以便控制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143000" indent="-1143000">
              <a:buFont typeface="+mj-lt"/>
              <a:buAutoNum type="arabicPeriod"/>
            </a:pP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74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51938" y="685875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因俗而治的統治政策</a:t>
            </a:r>
            <a:endParaRPr lang="en-US" altLang="zh-TW" sz="80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57358" y="2239615"/>
            <a:ext cx="2441694" cy="415498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西南</a:t>
            </a:r>
            <a:endParaRPr lang="en-US" altLang="zh-TW" sz="8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邊疆</a:t>
            </a:r>
            <a:endParaRPr lang="en-US" altLang="zh-TW" sz="88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8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民族</a:t>
            </a:r>
            <a:endParaRPr lang="zh-HK" altLang="en-US" sz="8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190875" y="2053423"/>
            <a:ext cx="87682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實行</a:t>
            </a:r>
            <a:r>
              <a:rPr lang="zh-TW" altLang="en-US" sz="40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改土歸流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，以朝廷派遣的官吏（流官），代替當地世襲的</a:t>
            </a:r>
            <a:r>
              <a:rPr lang="zh-TW" altLang="en-US" sz="40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土司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，進行管治</a:t>
            </a:r>
            <a:endParaRPr lang="en-US" altLang="zh-TW" sz="4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504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8"/>
          <p:cNvSpPr txBox="1"/>
          <p:nvPr/>
        </p:nvSpPr>
        <p:spPr>
          <a:xfrm>
            <a:off x="2098647" y="466767"/>
            <a:ext cx="2646878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建州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246227" y="1477860"/>
            <a:ext cx="51090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努爾哈赤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579927" y="3550860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皇太極</a:t>
            </a:r>
            <a:endParaRPr lang="zh-HK" altLang="en-US" sz="96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630125" y="5305293"/>
            <a:ext cx="103412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改名為</a:t>
            </a:r>
            <a:r>
              <a:rPr lang="zh-TW" altLang="en-US" sz="7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滿洲</a:t>
            </a:r>
            <a:r>
              <a:rPr lang="zh-TW" altLang="en-US" sz="7200" b="1" dirty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族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，改國號</a:t>
            </a:r>
            <a:r>
              <a:rPr lang="zh-TW" altLang="en-US" sz="72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</a:t>
            </a:r>
            <a:endParaRPr lang="zh-HK" altLang="en-US" sz="72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886898" y="2909192"/>
            <a:ext cx="1210588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兒子</a:t>
            </a:r>
            <a:endParaRPr lang="zh-HK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9117181" y="2124362"/>
            <a:ext cx="2031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後金</a:t>
            </a:r>
            <a:endParaRPr lang="zh-HK" altLang="en-US" sz="72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10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794620" y="732159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皇太極</a:t>
            </a:r>
            <a:endParaRPr lang="zh-HK" altLang="en-US" sz="96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291280" y="2137405"/>
            <a:ext cx="1210588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兒子</a:t>
            </a:r>
            <a:endParaRPr lang="zh-HK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375483" y="3696539"/>
            <a:ext cx="949490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順治帝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，第一位</a:t>
            </a:r>
            <a:r>
              <a:rPr lang="zh-TW" altLang="en-US" sz="6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滿清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皇帝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92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858499" y="304433"/>
            <a:ext cx="88024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民變領袖</a:t>
            </a:r>
            <a:r>
              <a:rPr lang="zh-TW" altLang="en-US" sz="96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李自成</a:t>
            </a:r>
            <a:endParaRPr lang="zh-HK" altLang="en-US" sz="9600" b="1" dirty="0">
              <a:solidFill>
                <a:schemeClr val="accent3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776756" y="2351783"/>
            <a:ext cx="849463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攻陷</a:t>
            </a:r>
            <a:r>
              <a:rPr lang="zh-TW" altLang="en-US" sz="7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北京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7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72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明思宗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自殺，</a:t>
            </a:r>
            <a:r>
              <a:rPr lang="zh-TW" altLang="en-US" sz="7200" b="1" dirty="0" smtClean="0">
                <a:solidFill>
                  <a:schemeClr val="accent4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明朝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亡</a:t>
            </a:r>
            <a:endParaRPr lang="zh-HK" altLang="en-US" sz="7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375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74609" y="967163"/>
            <a:ext cx="86485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山海關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守將</a:t>
            </a:r>
            <a:r>
              <a:rPr lang="zh-TW" altLang="en-US" sz="66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吳三桂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降清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291904" y="3702410"/>
            <a:ext cx="103412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引</a:t>
            </a:r>
            <a:r>
              <a:rPr lang="zh-TW" altLang="en-US" sz="7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清兵</a:t>
            </a:r>
            <a:r>
              <a:rPr lang="zh-TW" altLang="en-US" sz="7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入關，擊敗</a:t>
            </a:r>
            <a:r>
              <a:rPr lang="zh-TW" altLang="en-US" sz="72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李自成</a:t>
            </a:r>
            <a:endParaRPr lang="zh-HK" altLang="en-US" sz="7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943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03343" y="2228456"/>
            <a:ext cx="1126462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南方建立</a:t>
            </a:r>
            <a:r>
              <a:rPr lang="zh-TW" altLang="en-US" sz="96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抗清</a:t>
            </a:r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政權，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史稱</a:t>
            </a:r>
            <a:r>
              <a:rPr lang="zh-TW" altLang="en-US" sz="96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南明</a:t>
            </a:r>
            <a:endParaRPr lang="zh-HK" altLang="en-US" sz="9600" b="1" dirty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343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88565" y="1859340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吳三桂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697377" y="3282372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尚可喜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429570" y="4705404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耿仲明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8566558" y="2664682"/>
            <a:ext cx="2646878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藩王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9073317" y="4678518"/>
            <a:ext cx="2646878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三藩</a:t>
            </a:r>
            <a:endParaRPr lang="zh-HK" altLang="en-US" sz="9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42832" y="191928"/>
            <a:ext cx="51090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降清明將</a:t>
            </a:r>
            <a:endParaRPr lang="zh-HK" altLang="en-US" sz="9600" b="1" dirty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10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755009" y="612396"/>
            <a:ext cx="63401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康熙</a:t>
            </a:r>
            <a:r>
              <a:rPr lang="zh-TW" altLang="en-US" sz="9600" b="1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帝</a:t>
            </a:r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削藩</a:t>
            </a:r>
            <a:endParaRPr lang="en-US" altLang="zh-TW" sz="9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759494" y="2403505"/>
            <a:ext cx="75713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9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平定</a:t>
            </a:r>
            <a:r>
              <a:rPr lang="zh-TW" altLang="en-US" sz="9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三藩之亂</a:t>
            </a:r>
            <a:endParaRPr lang="en-US" altLang="zh-TW" sz="96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95458" y="3973165"/>
            <a:ext cx="2723823" cy="11079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吳三桂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6348896" y="5363279"/>
            <a:ext cx="2723823" cy="1107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耿精忠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372177" y="4527163"/>
            <a:ext cx="2723823" cy="110799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尚之信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39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166</TotalTime>
  <Words>371</Words>
  <Application>Microsoft Office PowerPoint</Application>
  <PresentationFormat>寬螢幕</PresentationFormat>
  <Paragraphs>88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7" baseType="lpstr">
      <vt:lpstr>微軟正黑體</vt:lpstr>
      <vt:lpstr>新細明體</vt:lpstr>
      <vt:lpstr>Arial</vt:lpstr>
      <vt:lpstr>Calibri</vt:lpstr>
      <vt:lpstr>Calibri Light</vt:lpstr>
      <vt:lpstr>天體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yufamily</dc:creator>
  <cp:lastModifiedBy>yufamily</cp:lastModifiedBy>
  <cp:revision>95</cp:revision>
  <dcterms:created xsi:type="dcterms:W3CDTF">2019-12-25T07:45:04Z</dcterms:created>
  <dcterms:modified xsi:type="dcterms:W3CDTF">2019-12-26T14:37:12Z</dcterms:modified>
</cp:coreProperties>
</file>