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62" r:id="rId3"/>
    <p:sldId id="256" r:id="rId4"/>
    <p:sldId id="264" r:id="rId5"/>
    <p:sldId id="265" r:id="rId6"/>
    <p:sldId id="267" r:id="rId7"/>
    <p:sldId id="268" r:id="rId8"/>
    <p:sldId id="257" r:id="rId9"/>
    <p:sldId id="269" r:id="rId10"/>
    <p:sldId id="270" r:id="rId11"/>
    <p:sldId id="277" r:id="rId12"/>
    <p:sldId id="258" r:id="rId13"/>
    <p:sldId id="260" r:id="rId14"/>
    <p:sldId id="272" r:id="rId15"/>
    <p:sldId id="275" r:id="rId16"/>
    <p:sldId id="274" r:id="rId17"/>
    <p:sldId id="259" r:id="rId18"/>
    <p:sldId id="278" r:id="rId19"/>
    <p:sldId id="273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56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32856" y="2053423"/>
            <a:ext cx="1172628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滿清入關與</a:t>
            </a:r>
            <a:r>
              <a:rPr lang="zh-TW" altLang="en-US" sz="6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的統治政策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81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60059" y="469783"/>
            <a:ext cx="11264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鄭成功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zh-TW" altLang="en-US" sz="7200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zh-TW" altLang="en-US" sz="7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根據地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59141" y="1592120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124125" y="2228456"/>
            <a:ext cx="3877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鄭經</a:t>
            </a:r>
            <a:r>
              <a:rPr lang="zh-TW" altLang="en-US" sz="72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169729" y="3396904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45934" y="4181734"/>
            <a:ext cx="48013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鄭克塽</a:t>
            </a:r>
            <a:r>
              <a:rPr lang="zh-TW" altLang="en-US" sz="7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降清</a:t>
            </a:r>
            <a:endParaRPr lang="zh-HK" altLang="en-US" sz="7200" b="1" dirty="0">
              <a:solidFill>
                <a:schemeClr val="accent5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914253" y="5340242"/>
            <a:ext cx="80842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康熙帝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收復</a:t>
            </a:r>
            <a:r>
              <a:rPr lang="zh-TW" altLang="en-US" sz="8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endParaRPr lang="en-US" altLang="zh-TW" sz="8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876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/>
      <p:bldP spid="10" grpId="0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32856" y="2053423"/>
            <a:ext cx="1172628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滿清入關與</a:t>
            </a:r>
            <a:r>
              <a:rPr lang="zh-TW" altLang="en-US" sz="6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的統治政策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清初的統治政策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48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55009" y="612396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康熙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340216" y="2769765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雍正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295664" y="4648585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991515" y="436471"/>
            <a:ext cx="6340197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294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04926" y="661047"/>
            <a:ext cx="63401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</a:t>
            </a:r>
            <a:r>
              <a:rPr lang="zh-TW" altLang="en-US" sz="9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雍</a:t>
            </a:r>
            <a:r>
              <a:rPr lang="zh-TW" altLang="en-US" sz="9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乾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996469" y="2230707"/>
            <a:ext cx="1415772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征服</a:t>
            </a:r>
            <a:endParaRPr lang="en-US" altLang="zh-TW" sz="4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95458" y="3973165"/>
            <a:ext cx="2441694" cy="14465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蒙古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96469" y="4604802"/>
            <a:ext cx="2441694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030031" y="3889042"/>
            <a:ext cx="2441694" cy="1446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新疆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66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55009" y="165742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高壓政策</a:t>
            </a:r>
            <a:r>
              <a:rPr lang="zh-TW" altLang="en-US" sz="8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懷柔政策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041009" y="3271620"/>
            <a:ext cx="84946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滿漢一家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的政權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7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懷柔政策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 rot="20555159">
            <a:off x="401932" y="2485225"/>
            <a:ext cx="5593198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廢除明末苛稅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 rot="829154">
            <a:off x="6053176" y="1005262"/>
            <a:ext cx="4823756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禮葬明思宗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 rot="21185064">
            <a:off x="197682" y="4286198"/>
            <a:ext cx="4823756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優待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明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降臣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 rot="1436895">
            <a:off x="5797908" y="2759504"/>
            <a:ext cx="4054315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推崇儒學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 rot="19717947">
            <a:off x="3288228" y="4610615"/>
            <a:ext cx="4054315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開科取士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 rot="20997211">
            <a:off x="6981878" y="4946070"/>
            <a:ext cx="4054315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6-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编纂典籍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696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21659" y="647775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高壓政策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 rot="20555159">
            <a:off x="1171381" y="2485225"/>
            <a:ext cx="4054315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薙髮留辮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 rot="829154">
            <a:off x="5668460" y="1005262"/>
            <a:ext cx="5593198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駐兵監視漢人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 rot="21185064">
            <a:off x="582406" y="4286198"/>
            <a:ext cx="4054315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大肆屠殺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/>
          <p:cNvSpPr txBox="1"/>
          <p:nvPr/>
        </p:nvSpPr>
        <p:spPr>
          <a:xfrm rot="1436895">
            <a:off x="5797912" y="2759504"/>
            <a:ext cx="4054315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興文字獄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 rot="19717947">
            <a:off x="3288232" y="4610615"/>
            <a:ext cx="4054315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摧抑士紳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 rot="20997211">
            <a:off x="6212442" y="4946070"/>
            <a:ext cx="5593198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嚴禁集會結社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127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541454" y="2080470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清復明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039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57358" y="2239615"/>
            <a:ext cx="2441694" cy="14465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蒙古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190875" y="2053423"/>
            <a:ext cx="87682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授予官職，封賞爵位，鼓勵滿蒙皇族通婚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把蒙古分為若干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旗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盟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，由中央理藩院管理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禁止學習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漢文</a:t>
            </a:r>
            <a:endParaRPr lang="en-US" altLang="zh-TW" sz="4000" b="1" dirty="0" smtClean="0">
              <a:solidFill>
                <a:schemeClr val="accent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不許與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漢人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交往通婚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86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藏族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尊崇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喇嘛教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，冊封其宗教領袖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達賴喇嘛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40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班襌喇嘛</a:t>
            </a:r>
            <a:endParaRPr lang="en-US" altLang="zh-TW" sz="4000" b="1" dirty="0" smtClean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鼓勵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藏人出家為僧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派駐</a:t>
            </a:r>
            <a:r>
              <a:rPr lang="zh-TW" altLang="en-US" sz="40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藏大臣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與西藏</a:t>
            </a:r>
            <a:r>
              <a:rPr lang="zh-TW" altLang="en-US" sz="40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宗教領袖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共同管理西藏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67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536820" y="596098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女真族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11630" y="1859340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建州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054680" y="3966375"/>
            <a:ext cx="2646878" cy="15696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海西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27721" y="4847219"/>
            <a:ext cx="2646878" cy="15696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野人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697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2800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新疆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回部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採取</a:t>
            </a:r>
            <a:r>
              <a:rPr lang="zh-TW" altLang="en-US" sz="40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分化手段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，引發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回部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內部衝突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</a:t>
            </a:r>
            <a:r>
              <a:rPr lang="zh-TW" altLang="en-US" sz="40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新疆的漢人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回民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分隔，以便控制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74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415498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西南</a:t>
            </a:r>
            <a:endParaRPr lang="en-US" altLang="zh-TW" sz="8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邊疆</a:t>
            </a:r>
            <a:endParaRPr lang="en-US" altLang="zh-TW" sz="8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實行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改土歸流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，以朝廷派遣的官吏（流官），代替當地世襲的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土司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，進行管治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504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56467" y="2053423"/>
            <a:ext cx="78790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道，咸時期的內憂外患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清代的中衰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4493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清代中衰的原因</a:t>
            </a:r>
            <a:endParaRPr lang="en-US" altLang="zh-TW" sz="48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33463" y="1521265"/>
            <a:ext cx="5532284" cy="107721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乾隆帝用兵頻繁，揮霍無度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（增加賦稅和徭役）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003247" y="1512530"/>
            <a:ext cx="4698722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君主緃容，吏治敗壞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帝寵信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貪官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和珅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3463" y="2729604"/>
            <a:ext cx="7160935" cy="1077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軍隊腐化，戰鬥力弱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（八旗兵不堪征戰，綠營兵漸趨腐化）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33463" y="3937943"/>
            <a:ext cx="7160935" cy="10772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人口激增，土地兼併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（土地兼併嚴重，失耕失業農民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激增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33463" y="5155017"/>
            <a:ext cx="6750566" cy="107721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民生困苦，動亂不斷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（賦稅繁重，貪污成風，爆發民變）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100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156467" y="2053423"/>
            <a:ext cx="78790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道，咸時期的內憂外患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鴉片戰爭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049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949490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嚴格限制對外貿易，</a:t>
            </a:r>
            <a:endParaRPr lang="en-US" altLang="zh-TW" sz="6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只開放</a:t>
            </a:r>
            <a:r>
              <a:rPr lang="zh-TW" altLang="en-US" sz="66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作為</a:t>
            </a:r>
            <a:r>
              <a:rPr lang="zh-TW" altLang="en-US" sz="66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通商口岸</a:t>
            </a:r>
            <a:endParaRPr lang="zh-HK" altLang="en-US" sz="66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41209" y="4111985"/>
            <a:ext cx="11264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規定交易必須透過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公行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969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103412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極需</a:t>
            </a:r>
            <a:r>
              <a:rPr lang="zh-TW" altLang="en-US" sz="6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中國市場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銷售貨物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2704" y="2635610"/>
            <a:ext cx="112646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4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英廷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命</a:t>
            </a:r>
            <a:r>
              <a:rPr lang="zh-TW" altLang="en-US" sz="5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律勞卑</a:t>
            </a:r>
            <a:r>
              <a:rPr lang="zh-TW" altLang="en-US" sz="5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勛爵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來華改善貿易關係</a:t>
            </a:r>
            <a:endParaRPr lang="en-US" altLang="zh-TW" sz="5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5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兩廣總督</a:t>
            </a:r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衝突，談判失敗</a:t>
            </a:r>
            <a:endParaRPr lang="en-US" altLang="zh-TW" sz="5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511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46770" y="556102"/>
            <a:ext cx="89050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向中國銷售的棉織品</a:t>
            </a:r>
            <a:r>
              <a:rPr lang="zh-TW" altLang="en-US" sz="4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滯銷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英國對中國出現嚴重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貿易逆差</a:t>
            </a:r>
            <a:endParaRPr lang="en-US" altLang="zh-TW" sz="40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（入口商品價值遠高於出口商品價值）</a:t>
            </a:r>
            <a:endParaRPr lang="zh-HK" altLang="en-US" sz="4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13159" y="2579193"/>
            <a:ext cx="8648521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英國東印度公司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向中國走私</a:t>
            </a:r>
            <a:r>
              <a:rPr lang="zh-TW" altLang="en-US" sz="4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中國對英國貿易由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順差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變為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逆差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白銀大量流出，引起國家財政危機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46770" y="4786950"/>
            <a:ext cx="1034129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命</a:t>
            </a:r>
            <a:r>
              <a:rPr lang="zh-TW" altLang="en-US" sz="88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禁煙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167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428951" y="1839618"/>
            <a:ext cx="69557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6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虎門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銷煙</a:t>
            </a:r>
            <a:endParaRPr lang="zh-HK" altLang="en-US" sz="66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5262979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戰爭的導火線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46771" y="3196538"/>
            <a:ext cx="1044388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英國水手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毆斃村民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林維喜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要求</a:t>
            </a:r>
            <a:r>
              <a:rPr lang="zh-TW" altLang="en-US" sz="4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英國註華商務監督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義律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交出兇手，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但被拒絕，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中斷對英貿易，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英國派兵來華，爆發戰爭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723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3570208" cy="110799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戰爭爆發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109055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英國艦隊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抵達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，北上攻陷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浙江，定海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進逼</a:t>
            </a:r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天津</a:t>
            </a:r>
            <a:endParaRPr lang="en-US" altLang="zh-TW" sz="44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46771" y="3552761"/>
            <a:ext cx="6391493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道光帝革除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林則徐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</a:t>
            </a:r>
            <a:r>
              <a:rPr lang="zh-TW" altLang="en-US" sz="44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琦善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義律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談判</a:t>
            </a:r>
            <a:endParaRPr lang="zh-HK" altLang="en-US" sz="44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927314" y="5194112"/>
            <a:ext cx="69557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道光帝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革除</a:t>
            </a:r>
            <a:r>
              <a:rPr lang="zh-TW" altLang="en-US" sz="4400" b="1" dirty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琦善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</a:t>
            </a:r>
            <a:r>
              <a:rPr lang="zh-TW" altLang="en-US" sz="44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奕山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廣州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作戰，但戰敗</a:t>
            </a:r>
            <a:endParaRPr lang="zh-HK" altLang="en-US" sz="4400" b="1" dirty="0">
              <a:solidFill>
                <a:srgbClr val="92D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94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2098647" y="466767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建州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246227" y="1477860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努爾哈赤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579927" y="3550860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皇太極</a:t>
            </a:r>
            <a:endParaRPr lang="zh-HK" altLang="en-US" sz="96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630125" y="5305293"/>
            <a:ext cx="10341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改名為</a:t>
            </a:r>
            <a:r>
              <a:rPr lang="zh-TW" altLang="en-US" sz="7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滿洲</a:t>
            </a:r>
            <a:r>
              <a:rPr lang="zh-TW" altLang="en-US" sz="72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族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，改國號</a:t>
            </a:r>
            <a:r>
              <a:rPr lang="zh-TW" altLang="en-US" sz="72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</a:t>
            </a:r>
            <a:endParaRPr lang="zh-HK" altLang="en-US" sz="72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886898" y="2909192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117181" y="2124362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後金</a:t>
            </a:r>
            <a:endParaRPr lang="zh-HK" altLang="en-US" sz="7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10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3570208" cy="110799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戰爭爆發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6391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英國派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樸鼎查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增兵中國，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812556" y="2738186"/>
            <a:ext cx="1090555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無力抵抗，決定求和，簽訂</a:t>
            </a:r>
            <a:r>
              <a:rPr lang="zh-TW" altLang="en-US" sz="44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南京條約</a:t>
            </a:r>
            <a:endParaRPr lang="en-US" altLang="zh-TW" sz="44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（割讓</a:t>
            </a:r>
            <a:r>
              <a:rPr lang="zh-TW" altLang="en-US" sz="44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香港島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予英國，開放五個通商口岸，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貨物進出中國的關稅由</a:t>
            </a:r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中英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協定）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983145" y="5268658"/>
            <a:ext cx="92127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條約附件，令英國取得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領事裁判權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片面最惠國待遇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等特權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051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46771" y="480601"/>
            <a:ext cx="6955750" cy="110799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戰爭及條約的影響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97459" y="1783398"/>
            <a:ext cx="752000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中國國際地位急劇下降，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領土，關稅和司法等</a:t>
            </a:r>
            <a:r>
              <a:rPr lang="zh-TW" altLang="en-US" sz="44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主權喪失</a:t>
            </a:r>
            <a:endParaRPr lang="en-US" altLang="zh-TW" sz="44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3832" y="3424749"/>
            <a:ext cx="1034129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洋貨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大量流入，打擊中國本土工商業發展</a:t>
            </a:r>
            <a:endParaRPr lang="zh-HK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453164" y="4388991"/>
            <a:ext cx="75200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鴉片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大量輸入，</a:t>
            </a:r>
            <a:r>
              <a:rPr lang="zh-TW" altLang="en-US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白銀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外流嚴重</a:t>
            </a:r>
            <a:endParaRPr lang="en-US" altLang="zh-TW" sz="44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111048" y="5474315"/>
            <a:ext cx="695575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朝廷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加重賦稅，令</a:t>
            </a:r>
            <a:r>
              <a:rPr lang="zh-TW" altLang="en-US" sz="4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民生困苦</a:t>
            </a:r>
            <a:endParaRPr lang="zh-HK" altLang="en-US" sz="4400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94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794620" y="732159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皇太極</a:t>
            </a:r>
            <a:endParaRPr lang="zh-HK" altLang="en-US" sz="96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291280" y="2137405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375483" y="3696539"/>
            <a:ext cx="9494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順治帝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，第一位</a:t>
            </a:r>
            <a:r>
              <a:rPr lang="zh-TW" altLang="en-US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滿清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皇帝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92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858499" y="304433"/>
            <a:ext cx="88024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民變領袖</a:t>
            </a:r>
            <a:r>
              <a:rPr lang="zh-TW" altLang="en-US" sz="9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李自成</a:t>
            </a:r>
            <a:endParaRPr lang="zh-HK" altLang="en-US" sz="9600" b="1" dirty="0">
              <a:solidFill>
                <a:schemeClr val="accent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776756" y="2351783"/>
            <a:ext cx="84946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攻陷</a:t>
            </a:r>
            <a:r>
              <a:rPr lang="zh-TW" altLang="en-US" sz="7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北京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7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明思宗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自殺，</a:t>
            </a:r>
            <a:r>
              <a:rPr lang="zh-TW" altLang="en-US" sz="7200" b="1" dirty="0" smtClean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明朝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亡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375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山海關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守將</a:t>
            </a:r>
            <a:r>
              <a:rPr lang="zh-TW" altLang="en-US" sz="6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降清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91904" y="3702410"/>
            <a:ext cx="10341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引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清兵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入關，擊敗</a:t>
            </a:r>
            <a:r>
              <a:rPr lang="zh-TW" altLang="en-US" sz="7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李自成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943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03343" y="2228456"/>
            <a:ext cx="112646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南方建立</a:t>
            </a:r>
            <a:r>
              <a:rPr lang="zh-TW" altLang="en-US" sz="96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政權，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史稱</a:t>
            </a:r>
            <a:r>
              <a:rPr lang="zh-TW" altLang="en-US" sz="96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南明</a:t>
            </a:r>
            <a:endParaRPr lang="zh-HK" altLang="en-US" sz="96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343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88565" y="1859340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697377" y="3282372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尚可喜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429570" y="4705404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耿仲明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8566558" y="2664682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藩王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9073317" y="4678518"/>
            <a:ext cx="2646878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三藩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2832" y="191928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降清明將</a:t>
            </a:r>
            <a:endParaRPr lang="zh-HK" altLang="en-US" sz="96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10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55009" y="612396"/>
            <a:ext cx="63401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康熙</a:t>
            </a:r>
            <a:r>
              <a:rPr lang="zh-TW" altLang="en-US" sz="96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削藩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759494" y="2403505"/>
            <a:ext cx="7571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平定</a:t>
            </a:r>
            <a:r>
              <a:rPr lang="zh-TW" altLang="en-US" sz="9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三藩之亂</a:t>
            </a:r>
            <a:endParaRPr lang="en-US" altLang="zh-TW" sz="9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5458" y="3973165"/>
            <a:ext cx="2723823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348896" y="5363279"/>
            <a:ext cx="2723823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耿精忠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372177" y="4527163"/>
            <a:ext cx="2723823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尚之信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39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321</TotalTime>
  <Words>755</Words>
  <Application>Microsoft Office PowerPoint</Application>
  <PresentationFormat>寬螢幕</PresentationFormat>
  <Paragraphs>142</Paragraphs>
  <Slides>31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7" baseType="lpstr">
      <vt:lpstr>微軟正黑體</vt:lpstr>
      <vt:lpstr>新細明體</vt:lpstr>
      <vt:lpstr>Arial</vt:lpstr>
      <vt:lpstr>Calibri</vt:lpstr>
      <vt:lpstr>Calibri Light</vt:lpstr>
      <vt:lpstr>天體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yufamily</dc:creator>
  <cp:lastModifiedBy>yufamily</cp:lastModifiedBy>
  <cp:revision>169</cp:revision>
  <dcterms:created xsi:type="dcterms:W3CDTF">2019-12-25T07:45:04Z</dcterms:created>
  <dcterms:modified xsi:type="dcterms:W3CDTF">2019-12-27T14:40:48Z</dcterms:modified>
</cp:coreProperties>
</file>